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B"/>
    <a:srgbClr val="D22229"/>
    <a:srgbClr val="23408E"/>
    <a:srgbClr val="F68A1D"/>
    <a:srgbClr val="91268F"/>
    <a:srgbClr val="0D484F"/>
    <a:srgbClr val="0078A5"/>
    <a:srgbClr val="92D050"/>
    <a:srgbClr val="71004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47" d="100"/>
          <a:sy n="47" d="100"/>
        </p:scale>
        <p:origin x="5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16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71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82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0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3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90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5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28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84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55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05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6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92" t="16482" r="25556" b="29911"/>
          <a:stretch/>
        </p:blipFill>
        <p:spPr>
          <a:xfrm>
            <a:off x="3995700" y="3181589"/>
            <a:ext cx="3461864" cy="36764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3447" r="15153"/>
          <a:stretch/>
        </p:blipFill>
        <p:spPr>
          <a:xfrm>
            <a:off x="0" y="3536774"/>
            <a:ext cx="3982564" cy="332122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2312423"/>
            <a:ext cx="7518400" cy="1154677"/>
          </a:xfrm>
          <a:prstGeom prst="rect">
            <a:avLst/>
          </a:prstGeom>
          <a:solidFill>
            <a:srgbClr val="EC008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8" t="1478" r="28642"/>
          <a:stretch/>
        </p:blipFill>
        <p:spPr>
          <a:xfrm>
            <a:off x="7409828" y="88347"/>
            <a:ext cx="4782172" cy="67665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300" y="3820706"/>
            <a:ext cx="8826500" cy="1782466"/>
          </a:xfrm>
        </p:spPr>
        <p:txBody>
          <a:bodyPr>
            <a:normAutofit/>
          </a:bodyPr>
          <a:lstStyle/>
          <a:p>
            <a:r>
              <a:rPr lang="es-MX" sz="4000" dirty="0" smtClean="0">
                <a:ln w="19050">
                  <a:solidFill>
                    <a:schemeClr val="bg1"/>
                  </a:solidFill>
                </a:ln>
                <a:solidFill>
                  <a:srgbClr val="EC008B"/>
                </a:solidFill>
                <a:latin typeface="Gill Sans Ultra Bold" panose="020B0A02020104020203" pitchFamily="34" charset="0"/>
              </a:rPr>
              <a:t>Nombre de quien(es) presenta(n)</a:t>
            </a:r>
            <a:endParaRPr lang="es-MX" sz="4000" dirty="0">
              <a:ln w="19050">
                <a:solidFill>
                  <a:schemeClr val="bg1"/>
                </a:solidFill>
              </a:ln>
              <a:solidFill>
                <a:srgbClr val="EC008B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3700" y="826149"/>
            <a:ext cx="2743200" cy="944562"/>
          </a:xfrm>
        </p:spPr>
        <p:txBody>
          <a:bodyPr/>
          <a:lstStyle/>
          <a:p>
            <a:r>
              <a:rPr lang="es-MX" b="1" dirty="0" smtClean="0">
                <a:solidFill>
                  <a:srgbClr val="EC00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COMUNICACIÓN </a:t>
            </a:r>
          </a:p>
          <a:p>
            <a:r>
              <a:rPr lang="es-MX" b="1" dirty="0" smtClean="0">
                <a:solidFill>
                  <a:srgbClr val="EC00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INTERCULTURAL</a:t>
            </a:r>
            <a:endParaRPr lang="es-MX" b="1" dirty="0">
              <a:solidFill>
                <a:srgbClr val="EC008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" y="455761"/>
            <a:ext cx="6839712" cy="14996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85518" y="5995811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err="1" smtClean="0"/>
              <a:t>Pob</a:t>
            </a:r>
            <a:r>
              <a:rPr lang="es-MX" b="1" dirty="0" smtClean="0"/>
              <a:t>. </a:t>
            </a:r>
            <a:r>
              <a:rPr lang="es-MX" b="1" dirty="0" err="1" smtClean="0"/>
              <a:t>Oxolotán</a:t>
            </a:r>
            <a:r>
              <a:rPr lang="es-MX" b="1" dirty="0" smtClean="0"/>
              <a:t>, Tacotalpa, Tabasco. 7 de agosto de 2016</a:t>
            </a:r>
            <a:endParaRPr lang="es-MX" b="1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2485998"/>
            <a:ext cx="7190818" cy="981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bg1"/>
                </a:solidFill>
                <a:latin typeface="Gill Sans Ultra Bold" panose="020B0A02020104020203" pitchFamily="34" charset="0"/>
              </a:rPr>
              <a:t>Insertar título</a:t>
            </a:r>
            <a:endParaRPr lang="es-MX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205" y1="38843" x2="28205" y2="38843"/>
                        <a14:foregroundMark x1="55678" y1="33058" x2="55678" y2="33058"/>
                        <a14:foregroundMark x1="75824" y1="42149" x2="75824" y2="42149"/>
                        <a14:foregroundMark x1="49817" y1="69421" x2="49817" y2="69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76" y="517069"/>
            <a:ext cx="1133924" cy="14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EC008B"/>
                </a:solidFill>
              </a:rPr>
              <a:t>Título</a:t>
            </a:r>
            <a:endParaRPr lang="es-MX" dirty="0">
              <a:solidFill>
                <a:srgbClr val="EC008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Inicio de presentación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512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897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27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Gill Sans Ultra Bold</vt:lpstr>
      <vt:lpstr>Segoe UI</vt:lpstr>
      <vt:lpstr>Tema de Office</vt:lpstr>
      <vt:lpstr>Nombre de quien(es) presenta(n)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la Libertad  de Expresión</dc:title>
  <dc:creator>LIC. GERSON NEGRIN NIETO</dc:creator>
  <cp:lastModifiedBy>LIC. GERSON NEGRIN NIETO</cp:lastModifiedBy>
  <cp:revision>27</cp:revision>
  <dcterms:created xsi:type="dcterms:W3CDTF">2016-06-04T14:35:40Z</dcterms:created>
  <dcterms:modified xsi:type="dcterms:W3CDTF">2016-08-07T00:48:42Z</dcterms:modified>
</cp:coreProperties>
</file>